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7"/>
    <p:sldId id="257" r:id="rId8"/>
    <p:sldId id="258" r:id="rId9"/>
    <p:sldId id="259" r:id="rId10"/>
    <p:sldId id="260" r:id="rId11"/>
    <p:sldId id="261" r:id="rId12"/>
    <p:sldId id="262" r:id="rId13"/>
    <p:sldId id="263"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4" d="100"/>
          <a:sy n="124" d="100"/>
        </p:scale>
        <p:origin x="-151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8" Type="http://schemas.openxmlformats.org/officeDocument/2006/relationships/slide" Target="slides/slide2.xml"/><Relationship Id="rId3" Type="http://schemas.openxmlformats.org/officeDocument/2006/relationships/presProps" Target="presProps.xml"/><Relationship Id="rId12" Type="http://schemas.openxmlformats.org/officeDocument/2006/relationships/slide" Target="slides/slide6.xml"/><Relationship Id="rId7" Type="http://schemas.openxmlformats.org/officeDocument/2006/relationships/slide" Target="slides/slide1.xml"/><Relationship Id="rId17" Type="http://schemas.openxmlformats.org/officeDocument/2006/relationships/customXml" Target="../customXml/item3.xml"/><Relationship Id="rId2" Type="http://schemas.openxmlformats.org/officeDocument/2006/relationships/printerSettings" Target="printerSettings/printerSettings1.bin"/><Relationship Id="rId16" Type="http://schemas.openxmlformats.org/officeDocument/2006/relationships/customXml" Target="../customXml/item2.xml"/><Relationship Id="rId1" Type="http://schemas.openxmlformats.org/officeDocument/2006/relationships/slideMaster" Target="slideMasters/slideMaster1.xml"/><Relationship Id="rId11" Type="http://schemas.openxmlformats.org/officeDocument/2006/relationships/slide" Target="slides/slide5.xml"/><Relationship Id="rId6" Type="http://schemas.openxmlformats.org/officeDocument/2006/relationships/tableStyles" Target="tableStyles.xml"/><Relationship Id="rId5" Type="http://schemas.openxmlformats.org/officeDocument/2006/relationships/theme" Target="theme/theme1.xml"/><Relationship Id="rId15" Type="http://schemas.openxmlformats.org/officeDocument/2006/relationships/customXml" Target="../customXml/item1.xml"/><Relationship Id="rId10" Type="http://schemas.openxmlformats.org/officeDocument/2006/relationships/slide" Target="slides/slide4.xml"/><Relationship Id="rId14" Type="http://schemas.openxmlformats.org/officeDocument/2006/relationships/slide" Target="slides/slide8.xml"/><Relationship Id="rId4" Type="http://schemas.openxmlformats.org/officeDocument/2006/relationships/viewProps" Target="viewProps.xml"/><Relationship Id="rId9"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CAD085-E8A6-8845-BD4E-CB4CCA059FC4}"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CAD085-E8A6-8845-BD4E-CB4CCA059FC4}"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1/27/13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ctrTitle"/>
          </p:nvPr>
        </p:nvSpPr>
        <p:spPr/>
        <p:txBody>
          <a:bodyPr/>
          <a:lstStyle/>
          <a:p>
            <a:r>
              <a:t>EDTI Project Status Report</a:t>
            </a:r>
          </a:p>
        </p:txBody>
      </p:sp>
      <p:sp>
        <p:nvSpPr>
          <p:cNvPr id="3" name="Subtitle 2"/>
          <p:cNvSpPr>
            <a:spLocks noGrp="1"/>
          </p:cNvSpPr>
          <p:nvPr>
            <p:ph type="subTitle" idx="1"/>
          </p:nvPr>
        </p:nvSpPr>
        <p:spPr/>
        <p:txBody>
          <a:bodyPr/>
          <a:lstStyle/>
          <a:p>
            <a:r>
              <a:t>Sprint 1 - Week 1 (6 January 2025)</a:t>
            </a:r>
          </a:p>
          <a:p>
            <a:r>
              <a:t>Prepared by: [Your Name]</a:t>
            </a:r>
          </a:p>
          <a:p>
            <a:r>
              <a:t>Date: [Current Date]</a:t>
            </a:r>
          </a:p>
        </p:txBody>
      </p:sp>
    </p:spTree>
  </p:cSld>
  <p:clrMapOvr>
    <a:masterClrMapping/>
  </p:clrMapOvr>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Project Overview</a:t>
            </a:r>
          </a:p>
        </p:txBody>
      </p:sp>
      <p:sp>
        <p:nvSpPr>
          <p:cNvPr id="3" name="Content Placeholder 2"/>
          <p:cNvSpPr>
            <a:spLocks noGrp="1"/>
          </p:cNvSpPr>
          <p:nvPr>
            <p:ph idx="1"/>
          </p:nvPr>
        </p:nvSpPr>
        <p:spPr/>
        <p:txBody>
          <a:bodyPr/>
          <a:lstStyle/>
          <a:p>
            <a:r>
              <a:t>Project Name: Enterprise Digital Transformation Initiative (EDTI)</a:t>
            </a:r>
          </a:p>
          <a:p>
            <a:r>
              <a:t>Objective: Modernize and streamline operations by leveraging advanced digital technologies.</a:t>
            </a:r>
          </a:p>
          <a:p>
            <a:r>
              <a:t>Key Benefits: Enhanced efficiency, improved customer experience, and innovation across departments.</a:t>
            </a:r>
          </a:p>
        </p:txBody>
      </p:sp>
    </p:spTree>
  </p:cSld>
  <p:clrMapOvr>
    <a:masterClrMapping/>
  </p:clrMapOvr>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Completed Tasks</a:t>
            </a:r>
          </a:p>
        </p:txBody>
      </p:sp>
      <p:sp>
        <p:nvSpPr>
          <p:cNvPr id="3" name="Content Placeholder 2"/>
          <p:cNvSpPr>
            <a:spLocks noGrp="1"/>
          </p:cNvSpPr>
          <p:nvPr>
            <p:ph idx="1"/>
          </p:nvPr>
        </p:nvSpPr>
        <p:spPr/>
        <p:txBody>
          <a:bodyPr/>
          <a:lstStyle/>
          <a:p>
            <a:r>
              <a:t>Cloud Migration: Assessed current infrastructure and applications.</a:t>
            </a:r>
          </a:p>
          <a:p>
            <a:r>
              <a:t>ERP System Upgrade: Defined upgrade requirements and initiated vendor selection.</a:t>
            </a:r>
          </a:p>
          <a:p>
            <a:r>
              <a:t>CRM Enhancement: Identified key areas for enhancement and started planning.</a:t>
            </a:r>
          </a:p>
          <a:p>
            <a:r>
              <a:t>Data Analytics and Business Intelligence: Set up initial data analytics tools.</a:t>
            </a:r>
          </a:p>
          <a:p>
            <a:r>
              <a:t>Cybersecurity Enhancement: Conducted initial security assessment.</a:t>
            </a:r>
          </a:p>
          <a:p>
            <a:r>
              <a:t>Digital Workplace Transformation: Started evaluating collaboration tools.</a:t>
            </a:r>
          </a:p>
        </p:txBody>
      </p:sp>
    </p:spTree>
  </p:cSld>
  <p:clrMapOvr>
    <a:masterClrMapping/>
  </p:clrMapOvr>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Current Activities in Progress</a:t>
            </a:r>
          </a:p>
        </p:txBody>
      </p:sp>
      <p:sp>
        <p:nvSpPr>
          <p:cNvPr id="3" name="Content Placeholder 2"/>
          <p:cNvSpPr>
            <a:spLocks noGrp="1"/>
          </p:cNvSpPr>
          <p:nvPr>
            <p:ph idx="1"/>
          </p:nvPr>
        </p:nvSpPr>
        <p:spPr/>
        <p:txBody>
          <a:bodyPr/>
          <a:lstStyle/>
          <a:p>
            <a:r>
              <a:t>Cloud Migration: Selecting cloud service providers.</a:t>
            </a:r>
          </a:p>
          <a:p>
            <a:r>
              <a:t>ERP System Upgrade: Finalizing vendor selection.</a:t>
            </a:r>
          </a:p>
          <a:p>
            <a:r>
              <a:t>CRM Enhancement: Developing enhancement plan.</a:t>
            </a:r>
          </a:p>
          <a:p>
            <a:r>
              <a:t>Data Analytics and Business Intelligence: Implementing initial analytics tools.</a:t>
            </a:r>
          </a:p>
          <a:p>
            <a:r>
              <a:t>Cybersecurity Enhancement: Strengthening security measures.</a:t>
            </a:r>
          </a:p>
          <a:p>
            <a:r>
              <a:t>Digital Workplace Transformation: Implementing collaboration tools.</a:t>
            </a:r>
          </a:p>
        </p:txBody>
      </p:sp>
    </p:spTree>
  </p:cSld>
  <p:clrMapOvr>
    <a:masterClrMapping/>
  </p:clrMapOvr>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Next Steps</a:t>
            </a:r>
          </a:p>
        </p:txBody>
      </p:sp>
      <p:sp>
        <p:nvSpPr>
          <p:cNvPr id="3" name="Content Placeholder 2"/>
          <p:cNvSpPr>
            <a:spLocks noGrp="1"/>
          </p:cNvSpPr>
          <p:nvPr>
            <p:ph idx="1"/>
          </p:nvPr>
        </p:nvSpPr>
        <p:spPr/>
        <p:txBody>
          <a:bodyPr/>
          <a:lstStyle/>
          <a:p>
            <a:r>
              <a:t>Cloud Migration: Begin data and application migration.</a:t>
            </a:r>
          </a:p>
          <a:p>
            <a:r>
              <a:t>ERP System Upgrade: Start system upgrade process.</a:t>
            </a:r>
          </a:p>
          <a:p>
            <a:r>
              <a:t>CRM Enhancement: Implement enhancement plan.</a:t>
            </a:r>
          </a:p>
          <a:p>
            <a:r>
              <a:t>Data Analytics and Business Intelligence: Continue tool implementation.</a:t>
            </a:r>
          </a:p>
          <a:p>
            <a:r>
              <a:t>Cybersecurity Enhancement: Ensure compliance with industry standards.</a:t>
            </a:r>
          </a:p>
          <a:p>
            <a:r>
              <a:t>Digital Workplace Transformation: Optimize new workplace environment.</a:t>
            </a:r>
          </a:p>
        </p:txBody>
      </p:sp>
    </p:spTree>
  </p:cSld>
  <p:clrMapOvr>
    <a:masterClrMapping/>
  </p:clrMapOvr>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Blockers</a:t>
            </a:r>
          </a:p>
        </p:txBody>
      </p:sp>
      <p:sp>
        <p:nvSpPr>
          <p:cNvPr id="3" name="Content Placeholder 2"/>
          <p:cNvSpPr>
            <a:spLocks noGrp="1"/>
          </p:cNvSpPr>
          <p:nvPr>
            <p:ph idx="1"/>
          </p:nvPr>
        </p:nvSpPr>
        <p:spPr/>
        <p:txBody>
          <a:bodyPr/>
          <a:lstStyle/>
          <a:p>
            <a:r>
              <a:t>Cloud Migration: Potential delays in data migration.</a:t>
            </a:r>
          </a:p>
          <a:p>
            <a:r>
              <a:t>ERP System Upgrade: Vendor selection taking longer than expected.</a:t>
            </a:r>
          </a:p>
          <a:p>
            <a:r>
              <a:t>CRM Enhancement: Integration challenges with existing systems.</a:t>
            </a:r>
          </a:p>
          <a:p>
            <a:r>
              <a:t>Data Analytics and Business Intelligence: Data quality issues.</a:t>
            </a:r>
          </a:p>
          <a:p>
            <a:r>
              <a:t>Cybersecurity Enhancement: Identifying all security vulnerabilities.</a:t>
            </a:r>
          </a:p>
          <a:p>
            <a:r>
              <a:t>Digital Workplace Transformation: Resistance to change from employees.</a:t>
            </a:r>
          </a:p>
        </p:txBody>
      </p:sp>
    </p:spTree>
  </p:cSld>
  <p:clrMapOvr>
    <a:masterClrMapping/>
  </p:clrMapOvr>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Key Risks and Issues</a:t>
            </a:r>
          </a:p>
        </p:txBody>
      </p:sp>
      <p:sp>
        <p:nvSpPr>
          <p:cNvPr id="3" name="Content Placeholder 2"/>
          <p:cNvSpPr>
            <a:spLocks noGrp="1"/>
          </p:cNvSpPr>
          <p:nvPr>
            <p:ph idx="1"/>
          </p:nvPr>
        </p:nvSpPr>
        <p:spPr/>
        <p:txBody>
          <a:bodyPr/>
          <a:lstStyle/>
          <a:p>
            <a:r>
              <a:t>Cloud Migration: Data loss during migration.</a:t>
            </a:r>
          </a:p>
          <a:p>
            <a:r>
              <a:t>ERP System Upgrade: Budget overruns.</a:t>
            </a:r>
          </a:p>
          <a:p>
            <a:r>
              <a:t>CRM Enhancement: Customer data privacy concerns.</a:t>
            </a:r>
          </a:p>
          <a:p>
            <a:r>
              <a:t>Data Analytics and Business Intelligence: Inaccurate data insights.</a:t>
            </a:r>
          </a:p>
          <a:p>
            <a:r>
              <a:t>Cybersecurity Enhancement: Cyber threats and attacks.</a:t>
            </a:r>
          </a:p>
          <a:p>
            <a:r>
              <a:t>Digital Workplace Transformation: Low adoption rate of new tools.</a:t>
            </a:r>
          </a:p>
        </p:txBody>
      </p:sp>
    </p:spTree>
  </p:cSld>
  <p:clrMapOvr>
    <a:masterClrMapping/>
  </p:clrMapOvr>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p:sp>
        <p:nvSpPr>
          <p:cNvPr id="2" name="Title 1"/>
          <p:cNvSpPr>
            <a:spLocks noGrp="1"/>
          </p:cNvSpPr>
          <p:nvPr>
            <p:ph type="title"/>
          </p:nvPr>
        </p:nvSpPr>
        <p:spPr/>
        <p:txBody>
          <a:bodyPr/>
          <a:lstStyle/>
          <a:p>
            <a:r>
              <a:t>Implementation Streams</a:t>
            </a:r>
          </a:p>
        </p:txBody>
      </p:sp>
      <p:sp>
        <p:nvSpPr>
          <p:cNvPr id="3" name="Content Placeholder 2"/>
          <p:cNvSpPr>
            <a:spLocks noGrp="1"/>
          </p:cNvSpPr>
          <p:nvPr>
            <p:ph idx="1"/>
          </p:nvPr>
        </p:nvSpPr>
        <p:spPr/>
        <p:txBody>
          <a:bodyPr/>
          <a:lstStyle/>
          <a:p>
            <a:r>
              <a:t>Phase 1: Planning - Completed</a:t>
            </a:r>
          </a:p>
          <a:p>
            <a:r>
              <a:t>Phase 2: Cloud Migration - In progress</a:t>
            </a:r>
          </a:p>
          <a:p>
            <a:r>
              <a:t>Phase 3: System Upgrades - In progress</a:t>
            </a:r>
          </a:p>
          <a:p>
            <a:r>
              <a:t>Phase 4: Data Analytics and Cybersecurity - In progress</a:t>
            </a:r>
          </a:p>
          <a:p>
            <a:r>
              <a:t>Phase 5: Digital Workplace Transformation - In progress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31CE28BD982FC49BBEE983C3AE0D9AC" ma:contentTypeVersion="10" ma:contentTypeDescription="Create a new document." ma:contentTypeScope="" ma:versionID="1ddbc7d989a3358eefb3085e339fd137">
  <xsd:schema xmlns:xsd="http://www.w3.org/2001/XMLSchema" xmlns:xs="http://www.w3.org/2001/XMLSchema" xmlns:p="http://schemas.microsoft.com/office/2006/metadata/properties" xmlns:ns2="2d27fadb-54ef-4362-b229-b41e4692d589" xmlns:ns3="e2ecedd7-ecd4-408d-9425-855ac022e5fa" targetNamespace="http://schemas.microsoft.com/office/2006/metadata/properties" ma:root="true" ma:fieldsID="1437688aa650a127a10ff39421862544" ns2:_="" ns3:_="">
    <xsd:import namespace="2d27fadb-54ef-4362-b229-b41e4692d589"/>
    <xsd:import namespace="e2ecedd7-ecd4-408d-9425-855ac022e5f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Document_x0020_type" minOccurs="0"/>
                <xsd:element ref="ns3:PrimeClassificationStatus" minOccurs="0"/>
                <xsd:element ref="ns3:PrimeClassificationStatusDetails" minOccurs="0"/>
                <xsd:element ref="ns3:PrimeLastClassified" minOccurs="0"/>
                <xsd:element ref="ns3:PrimeCorrectedByUser" minOccurs="0"/>
                <xsd:element ref="ns2:File_x0020_summa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27fadb-54ef-4362-b229-b41e4692d5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Document_x0020_type" ma:index="12" nillable="true" ma:displayName="Document type" ma:internalName="Document_x0020_type">
      <xsd:simpleType>
        <xsd:restriction base="dms:Choice">
          <xsd:enumeration value="Implementation plan"/>
          <xsd:enumeration value="Project proposal"/>
          <xsd:enumeration value="Technical specification"/>
          <xsd:enumeration value="Training material"/>
          <xsd:enumeration value="Unknown"/>
        </xsd:restriction>
      </xsd:simpleType>
    </xsd:element>
    <xsd:element name="File_x0020_summary" ma:index="17" nillable="true" ma:displayName="File summary" ma:internalName="File_x0020_summar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2ecedd7-ecd4-408d-9425-855ac022e5fa" elementFormDefault="qualified">
    <xsd:import namespace="http://schemas.microsoft.com/office/2006/documentManagement/types"/>
    <xsd:import namespace="http://schemas.microsoft.com/office/infopath/2007/PartnerControls"/>
    <xsd:element name="PrimeClassificationStatus" ma:index="13" nillable="true" ma:displayName="Processing status" ma:internalName="PrimeClassificationStatus">
      <xsd:simpleType>
        <xsd:restriction base="dms:Text"/>
      </xsd:simpleType>
    </xsd:element>
    <xsd:element name="PrimeClassificationStatusDetails" ma:index="14" nillable="true" ma:displayName="Processing details" ma:internalName="PrimeClassificationStatusDetails">
      <xsd:simpleType>
        <xsd:restriction base="dms:Note">
          <xsd:maxLength value="255"/>
        </xsd:restriction>
      </xsd:simpleType>
    </xsd:element>
    <xsd:element name="PrimeLastClassified" ma:index="15" nillable="true" ma:displayName="Processed" ma:internalName="PrimeLastClassified">
      <xsd:simpleType>
        <xsd:restriction base="dms:DateTime"/>
      </xsd:simpleType>
    </xsd:element>
    <xsd:element name="PrimeCorrectedByUser" ma:index="16" nillable="true" ma:displayName="Corrected" ma:internalName="PrimeCorrectedByUser">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ocument_x0020_type xmlns="2d27fadb-54ef-4362-b229-b41e4692d589">Implementation plan</Document_x0020_type>
    <PrimeClassificationStatus xmlns="e2ecedd7-ecd4-408d-9425-855ac022e5fa" xsi:nil="true"/>
    <PrimeClassificationStatusDetails xmlns="e2ecedd7-ecd4-408d-9425-855ac022e5fa" xsi:nil="true"/>
    <PrimeLastClassified xmlns="e2ecedd7-ecd4-408d-9425-855ac022e5fa" xsi:nil="true"/>
    <PrimeCorrectedByUser xmlns="e2ecedd7-ecd4-408d-9425-855ac022e5fa" xsi:nil="true"/>
    <File_x0020_summary xmlns="2d27fadb-54ef-4362-b229-b41e4692d589">The document is a project status report for the Enterprise Digital Transformation Initiative (EDTI), summarizing completed tasks, current activities, next steps, blockers, risks, and implementation phases for Sprint 1, Week 1. It covers progress in cloud </File_x0020_summary>
  </documentManagement>
</p:properties>
</file>

<file path=customXml/itemProps1.xml><?xml version="1.0" encoding="utf-8"?>
<ds:datastoreItem xmlns:ds="http://schemas.openxmlformats.org/officeDocument/2006/customXml" ds:itemID="{F8DEE536-F0D1-46AE-AE61-7E0EB54BB316}"/>
</file>

<file path=customXml/itemProps2.xml><?xml version="1.0" encoding="utf-8"?>
<ds:datastoreItem xmlns:ds="http://schemas.openxmlformats.org/officeDocument/2006/customXml" ds:itemID="{B472796E-75C9-4C68-94B2-BEB38879F69A}"/>
</file>

<file path=customXml/itemProps3.xml><?xml version="1.0" encoding="utf-8"?>
<ds:datastoreItem xmlns:ds="http://schemas.openxmlformats.org/officeDocument/2006/customXml" ds:itemID="{50E0C032-2B84-49C2-9465-A3204DB7343F}"/>
</file>

<file path=docProps/app.xml><?xml version="1.0" encoding="utf-8"?>
<Properties xmlns="http://schemas.openxmlformats.org/officeDocument/2006/extended-properties" xmlns:vt="http://schemas.openxmlformats.org/officeDocument/2006/docPropsVTypes">
  <TotalTime>1</TotalTime>
  <Words>0</Words>
  <Application>Microsoft Macintosh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Steve Canny</cp:lastModifiedBy>
  <cp:revision>1</cp:revision>
  <dcterms:created xsi:type="dcterms:W3CDTF">2013-01-27T09:14:16Z</dcterms:created>
  <dcterms:modified xsi:type="dcterms:W3CDTF">2013-01-27T09:15:58Z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0x010100B31CE28BD982FC49BBEE983C3AE0D9AC</vt:lpwstr>
  </property>
</Properties>
</file>